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7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998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45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60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97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9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53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4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96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83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C1AA55-1E53-4A46-87FD-BBDF77C326C2}" type="datetimeFigureOut">
              <a:rPr lang="es-ES" smtClean="0"/>
              <a:t>30/01/2017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2917EE9-2A98-466A-B13D-7F030E5F74F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01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54629" y="17008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Reglamento de la Ley General para la Atención y Protección a personas con la Condición del Espectro Autista. 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4629" y="4423132"/>
            <a:ext cx="9144000" cy="1655762"/>
          </a:xfrm>
        </p:spPr>
        <p:txBody>
          <a:bodyPr>
            <a:normAutofit/>
          </a:bodyPr>
          <a:lstStyle/>
          <a:p>
            <a:r>
              <a:rPr lang="es-ES" dirty="0" smtClean="0"/>
              <a:t>Barrales Ortiz Fernanda Yuzeth</a:t>
            </a:r>
          </a:p>
          <a:p>
            <a:r>
              <a:rPr lang="es-ES" dirty="0" smtClean="0"/>
              <a:t>Bañuelos Zamora Rosaura Malinalli</a:t>
            </a:r>
          </a:p>
          <a:p>
            <a:r>
              <a:rPr lang="es-ES" dirty="0" smtClean="0"/>
              <a:t>Jiménez Panecatl Jessica</a:t>
            </a:r>
          </a:p>
          <a:p>
            <a:r>
              <a:rPr lang="es-ES" dirty="0" smtClean="0"/>
              <a:t>Quintero Sedano Alberto Aldahir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727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Disposiciones generales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 smtClean="0"/>
              <a:t>Esta ley busca impulsar la plena integración e inclusión a la sociedad de dichas personas a través de la protección de los derechos humanos que garantiza la constitución política de los estados unidos mexicanos, así como de sus necesidades fundamentales.</a:t>
            </a:r>
          </a:p>
          <a:p>
            <a:pPr marL="0" indent="0" algn="just">
              <a:buNone/>
            </a:pPr>
            <a:r>
              <a:rPr lang="es-ES" b="1" dirty="0" smtClean="0"/>
              <a:t>Articulo 2: </a:t>
            </a:r>
            <a:r>
              <a:rPr lang="es-ES" dirty="0" smtClean="0"/>
              <a:t>define lo que se entenderá por diagnostico y ley.</a:t>
            </a:r>
          </a:p>
          <a:p>
            <a:pPr marL="0" indent="0" algn="just">
              <a:buNone/>
            </a:pPr>
            <a:r>
              <a:rPr lang="es-ES" b="1" dirty="0" smtClean="0"/>
              <a:t>Articulo 3: </a:t>
            </a:r>
            <a:r>
              <a:rPr lang="es-ES" dirty="0" smtClean="0"/>
              <a:t>toma en cuenta la promoción, la protección, el respeto y garantía de los derechos humanos.</a:t>
            </a:r>
          </a:p>
          <a:p>
            <a:pPr marL="0" indent="0" algn="just">
              <a:buNone/>
            </a:pPr>
            <a:r>
              <a:rPr lang="es-ES" b="1" dirty="0" smtClean="0"/>
              <a:t>Articulo 4:</a:t>
            </a:r>
            <a:r>
              <a:rPr lang="es-ES" dirty="0" smtClean="0"/>
              <a:t> menciona la disponibilidad presupuestaria para fines de programas y acciones realizadas por dependencias.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07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 los derechos de las personas con la condición del espectro autista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b="1" dirty="0" smtClean="0"/>
              <a:t>Articulo 6: </a:t>
            </a:r>
            <a:r>
              <a:rPr lang="es-ES" dirty="0" smtClean="0"/>
              <a:t>Elaboración de programas con acción a la  orientación, prevención, detección, evaluación y estimulación temprana.</a:t>
            </a:r>
          </a:p>
          <a:p>
            <a:pPr marL="0" indent="0" algn="just">
              <a:buNone/>
            </a:pPr>
            <a:r>
              <a:rPr lang="es-ES" b="1" dirty="0" smtClean="0"/>
              <a:t>Articulo 7:  </a:t>
            </a:r>
            <a:r>
              <a:rPr lang="es-ES" dirty="0" smtClean="0"/>
              <a:t>información básica en materia de salud.</a:t>
            </a:r>
          </a:p>
          <a:p>
            <a:pPr marL="0" indent="0" algn="just">
              <a:buNone/>
            </a:pPr>
            <a:r>
              <a:rPr lang="es-ES" b="1" dirty="0" smtClean="0"/>
              <a:t>Articulo 8: </a:t>
            </a:r>
            <a:r>
              <a:rPr lang="es-ES" dirty="0" smtClean="0"/>
              <a:t>salud sexual y reproductiva.</a:t>
            </a:r>
          </a:p>
          <a:p>
            <a:pPr marL="0" indent="0" algn="just">
              <a:buNone/>
            </a:pPr>
            <a:r>
              <a:rPr lang="es-ES" b="1" dirty="0" smtClean="0"/>
              <a:t>Articulo 9: </a:t>
            </a:r>
            <a:r>
              <a:rPr lang="es-ES" dirty="0" smtClean="0"/>
              <a:t>programas de educación, capacitación, formación y especialización para profesionales.</a:t>
            </a:r>
          </a:p>
          <a:p>
            <a:pPr marL="0" indent="0" algn="just">
              <a:buNone/>
            </a:pPr>
            <a:r>
              <a:rPr lang="es-ES" b="1" dirty="0" smtClean="0"/>
              <a:t>Articulo 10: </a:t>
            </a:r>
            <a:r>
              <a:rPr lang="es-ES" dirty="0" smtClean="0"/>
              <a:t>atención materna infantil y diagnostico temprano.</a:t>
            </a:r>
          </a:p>
          <a:p>
            <a:pPr marL="0" indent="0" algn="just">
              <a:buNone/>
            </a:pPr>
            <a:r>
              <a:rPr lang="es-ES" b="1" dirty="0" smtClean="0"/>
              <a:t>Articulo 11</a:t>
            </a:r>
            <a:r>
              <a:rPr lang="es-ES" dirty="0" smtClean="0"/>
              <a:t>: elaborar los certificados de evaluación y diagnostico. </a:t>
            </a:r>
          </a:p>
          <a:p>
            <a:pPr marL="0" indent="0" algn="just">
              <a:buNone/>
            </a:pPr>
            <a:r>
              <a:rPr lang="es-ES" b="1" dirty="0" smtClean="0"/>
              <a:t>Articulo 12: </a:t>
            </a:r>
            <a:r>
              <a:rPr lang="es-ES" dirty="0" smtClean="0"/>
              <a:t>prestar servicios médicos y terapéuticos, ``proporcionar pronostico y tratamiento``.</a:t>
            </a:r>
          </a:p>
          <a:p>
            <a:pPr marL="0" indent="0" algn="just">
              <a:buNone/>
            </a:pPr>
            <a:r>
              <a:rPr lang="es-ES" b="1" dirty="0" smtClean="0"/>
              <a:t>Articulo 13: </a:t>
            </a:r>
            <a:r>
              <a:rPr lang="es-ES" dirty="0" smtClean="0"/>
              <a:t>prestar servicios especializados. </a:t>
            </a:r>
          </a:p>
        </p:txBody>
      </p:sp>
    </p:spTree>
    <p:extLst>
      <p:ext uri="{BB962C8B-B14F-4D97-AF65-F5344CB8AC3E}">
        <p14:creationId xmlns:p14="http://schemas.microsoft.com/office/powerpoint/2010/main" val="296670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78498"/>
            <a:ext cx="10515600" cy="5598465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Articulo 14: procesos de atención medica y psicosocial, la vinculación que existe entre las causas , técnicas y métodos en la prestación de servicios.</a:t>
            </a:r>
          </a:p>
          <a:p>
            <a:pPr marL="0" indent="0" algn="just">
              <a:buNone/>
            </a:pPr>
            <a:r>
              <a:rPr lang="es-ES" sz="3200" b="1" dirty="0" smtClean="0"/>
              <a:t>Titulo tercero</a:t>
            </a:r>
            <a:endParaRPr lang="es-ES" sz="3200" b="1" dirty="0" smtClean="0"/>
          </a:p>
          <a:p>
            <a:pPr marL="0" indent="0" algn="just">
              <a:buNone/>
            </a:pPr>
            <a:r>
              <a:rPr lang="es-ES" dirty="0" smtClean="0"/>
              <a:t>Capitulo único.</a:t>
            </a:r>
          </a:p>
          <a:p>
            <a:pPr marL="0" indent="0" algn="just">
              <a:buNone/>
            </a:pPr>
            <a:r>
              <a:rPr lang="es-ES" b="1" dirty="0" smtClean="0"/>
              <a:t>Articulo 23, 24, 25, 26, 28 (.v):</a:t>
            </a:r>
            <a:r>
              <a:rPr lang="es-ES" dirty="0" smtClean="0"/>
              <a:t> administrativo </a:t>
            </a:r>
          </a:p>
          <a:p>
            <a:pPr marL="0" indent="0" algn="just">
              <a:buNone/>
            </a:pPr>
            <a:r>
              <a:rPr lang="es-ES" b="1" dirty="0" smtClean="0"/>
              <a:t>Articulo 27: </a:t>
            </a:r>
            <a:r>
              <a:rPr lang="es-ES" dirty="0" smtClean="0"/>
              <a:t>promoción y ejecución.</a:t>
            </a:r>
          </a:p>
          <a:p>
            <a:pPr marL="0" indent="0" algn="just">
              <a:buNone/>
            </a:pPr>
            <a:r>
              <a:rPr lang="es-ES" b="1" dirty="0" smtClean="0"/>
              <a:t>Articulo 29: </a:t>
            </a:r>
            <a:r>
              <a:rPr lang="es-ES" dirty="0" smtClean="0"/>
              <a:t>reunión.</a:t>
            </a:r>
          </a:p>
          <a:p>
            <a:pPr marL="0" indent="0" algn="just">
              <a:buNone/>
            </a:pPr>
            <a:r>
              <a:rPr lang="es-ES" b="1" dirty="0" smtClean="0"/>
              <a:t>Articulo 32: </a:t>
            </a:r>
            <a:r>
              <a:rPr lang="es-ES" dirty="0" smtClean="0"/>
              <a:t>buscar participación. 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394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</a:t>
            </a:r>
            <a:r>
              <a:rPr lang="es-ES" dirty="0" smtClean="0"/>
              <a:t>itulo cuarto: disposiciones finales.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dirty="0" smtClean="0"/>
              <a:t>Articulo 34: </a:t>
            </a:r>
            <a:r>
              <a:rPr lang="es-ES" dirty="0" smtClean="0"/>
              <a:t>en caso de infracción las personas con la condición del espectro autista y patria potestad podrán interponer sus quejas ante las instancias competentes responsables.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135222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317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 Reglamento de la Ley General para la Atención y Protección a personas con la Condición del Espectro Autista. </vt:lpstr>
      <vt:lpstr>Disposiciones generales</vt:lpstr>
      <vt:lpstr>De los derechos de las personas con la condición del espectro autista</vt:lpstr>
      <vt:lpstr>Presentación de PowerPoint</vt:lpstr>
      <vt:lpstr>Titulo cuarto: disposiciones finales.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Reglamento de la Ley General para la Atención y Protección a personas con la Condición del Espectro Autista.</dc:title>
  <dc:creator>BAÑUELOS</dc:creator>
  <cp:lastModifiedBy>BAÑUELOS</cp:lastModifiedBy>
  <cp:revision>8</cp:revision>
  <dcterms:created xsi:type="dcterms:W3CDTF">2017-01-30T13:27:20Z</dcterms:created>
  <dcterms:modified xsi:type="dcterms:W3CDTF">2017-01-30T14:45:25Z</dcterms:modified>
</cp:coreProperties>
</file>